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6" r:id="rId31"/>
    <p:sldId id="292"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31</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fontScale="92500" lnSpcReduction="2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pPr marL="0" indent="0">
              <a:buNone/>
            </a:pPr>
            <a:r>
              <a:rPr lang="ja-JP" altLang="en-US" dirty="0"/>
              <a:t>　→削除と編集が</a:t>
            </a:r>
            <a:r>
              <a:rPr lang="en-US" altLang="ja-JP" dirty="0"/>
              <a:t>6</a:t>
            </a:r>
            <a:r>
              <a:rPr lang="ja-JP" altLang="en-US" dirty="0"/>
              <a:t>件ずつできず</a:t>
            </a:r>
            <a:r>
              <a:rPr lang="en-US" altLang="ja-JP" dirty="0"/>
              <a:t>1</a:t>
            </a:r>
            <a:r>
              <a:rPr lang="ja-JP" altLang="en-US"/>
              <a:t>件ずつしかできない仕様になった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p:txBody>
      </p:sp>
    </p:spTree>
    <p:extLst>
      <p:ext uri="{BB962C8B-B14F-4D97-AF65-F5344CB8AC3E}">
        <p14:creationId xmlns:p14="http://schemas.microsoft.com/office/powerpoint/2010/main" val="168549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2477</Words>
  <Application>Microsoft Office PowerPoint</Application>
  <PresentationFormat>ワイド画面</PresentationFormat>
  <Paragraphs>319</Paragraphs>
  <Slides>31</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252</cp:revision>
  <dcterms:created xsi:type="dcterms:W3CDTF">2023-06-25T05:32:01Z</dcterms:created>
  <dcterms:modified xsi:type="dcterms:W3CDTF">2023-06-28T00:09:08Z</dcterms:modified>
</cp:coreProperties>
</file>